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FB000-BD13-A871-EA1E-286379545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71D4FF-F136-117D-C78B-E09E6E79D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A3F681-1451-C94E-6E61-4ED5171F2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8E829B-7105-08F3-0E43-F22DB0A7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65DCFE-1F64-840F-A5C3-CA6C0957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3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5AA83-69A8-E6CC-585A-6155D0E0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6CE403-86F3-2A9A-8848-E92F148CF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9ED79-DC69-B3B8-4C38-C48D7F74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5AD58-E1AB-8EDE-C614-F830896B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DE0B4F-9430-214D-4A64-EAC2777E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44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A551A8-7A05-7D69-288B-3849E0919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142902-A1CC-70BD-54F9-23E0D3918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48738-C6BB-5DA6-A012-ADBBCEDF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2399F4-E5EE-080D-2072-77C34AA4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135D0-3FAA-2E82-2FD1-521BBFE7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5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C0FE9-0BAB-A085-7D0B-36223110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B2A00-CBF8-B381-14FC-0DB11F6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87B97D-20CA-38F5-1F79-582F2CB9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11224-5367-6CDB-4571-86EF4A0B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111462-A9D0-9FAD-35FD-1EAF1527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76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2B3ED-E654-2185-D50D-0CAEBE76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1675DA-C046-5BEB-AAE9-25B8D5CF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148C00-CBBB-26D5-45CF-1F12CDA0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1AD00-A11E-E4FC-56BB-079C339F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AC1062-DC78-6456-0501-16464C92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54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CFEDC-A125-391D-0144-C89FD97B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1295C-A02A-48F4-B354-AC2690DB8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FD68A2-8EA2-7D08-6C13-12C35878E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D6B023-06AA-A7D7-8505-F9579DB8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8A4F4B-CBC7-5503-B4B5-BF031C8C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FBA587-3CF2-2998-5A34-6BBF3B02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5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87E23-826B-A938-A79F-B23344E49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F0F12E-CE50-3EAF-FBA1-630A93E1D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7AC310-A3BD-FB06-3D60-7306344E5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B47D44-945B-20EB-14CB-3BFF1EE4D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66211F-CE77-3816-F43B-BA9B93173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BBBC22-48F9-892D-3EAF-8C25BB4E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880914-87B5-415B-D704-80712BF3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0C1B94-2757-DDE3-D43F-9FD04B80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04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C44A1-A0F4-0477-7EAB-7E0E1093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33B44A-FB61-AB6F-9939-B72B9698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F3F56C-B428-6243-3552-E5107230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B157B8-2EA9-DFC3-FC4C-A9594409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21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DC6BD7-5CBE-AD9F-E838-240D6891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F9EDCF-6D55-D35B-E4D8-F5B5C89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E7AADC-9EB3-9DBA-A2B3-C241CC8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65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56AE8-6401-0FE5-5C7D-602E1688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602BD-52E7-51E2-F07F-F5C6B7BA3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A5F160-25F0-ED96-9CDA-DC85BB38E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8EC143-4F90-DE85-73CA-DDDB3CCE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304EE3-C3DF-2516-2919-E4F268D5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F791F6-C2A3-2A87-A21E-39808BE5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70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140AE-3B4B-E843-4A64-93EF1EA5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DB3569-5AB3-D70E-4E62-9D1BEF2B0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A77B93-C336-1D24-35E8-69550F62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1AF6C7-6261-F308-34F3-3712AD779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9AEABC-A68D-02A3-ED70-D60F07D7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9C138E-B90A-391B-4BE8-676D3274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00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FE742B-B806-0F19-5D1D-5F30EB8E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B4CEA9-89A2-AD1E-1BB3-B5F6D1198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D5C7C-5B4C-27A4-D2E3-6C3629494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C42A3-C08F-4018-9756-8D1AA8A13114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29A032-F340-11A6-7DC3-99F27C235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57836-256E-07E1-5F36-1785F9A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DCE48-DAAA-4B19-A8F6-893FA6D8D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38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5D23556-E968-CBA7-5E42-E9883C3BD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A3A5CF9-DEA6-ECF6-7FD6-DB2D9D518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95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0AE93-3A21-BACC-2E4E-05251C761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CC948-6368-E996-5BBB-94DD54B3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48129-75FE-BA5C-E5DA-3F7510D72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 descr="图片">
            <a:extLst>
              <a:ext uri="{FF2B5EF4-FFF2-40B4-BE49-F238E27FC236}">
                <a16:creationId xmlns:a16="http://schemas.microsoft.com/office/drawing/2014/main" id="{D7916F4F-FF3F-E3B5-3F76-390983471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9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AE986-294E-DB11-455A-547BA5046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B27BC-4A5F-A8CE-3990-43A4C098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CEA314-C4FF-2107-93D2-B982DE465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图片">
            <a:extLst>
              <a:ext uri="{FF2B5EF4-FFF2-40B4-BE49-F238E27FC236}">
                <a16:creationId xmlns:a16="http://schemas.microsoft.com/office/drawing/2014/main" id="{A10188A8-F8FA-E6EC-118E-1F894CCD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573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34AF3-E300-41BE-4093-87F23CC3B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76706-6708-CAF1-9B74-60237B64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9D81E-D16E-4276-B39B-B7DB8644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图片">
            <a:extLst>
              <a:ext uri="{FF2B5EF4-FFF2-40B4-BE49-F238E27FC236}">
                <a16:creationId xmlns:a16="http://schemas.microsoft.com/office/drawing/2014/main" id="{0E00A78E-0746-C53E-F689-BD07B3C8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8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80F4-BA2A-500E-3387-FF346482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69BB9-207B-4138-6964-E879F646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F8C600-F481-F532-1A95-3279B2521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 descr="图片">
            <a:extLst>
              <a:ext uri="{FF2B5EF4-FFF2-40B4-BE49-F238E27FC236}">
                <a16:creationId xmlns:a16="http://schemas.microsoft.com/office/drawing/2014/main" id="{83C7442F-EFE8-068E-CB0D-C9665D83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86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E4E21-B38C-7F40-F5DB-BC1DD16C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19EDF-8EDD-0767-D624-B0755F5E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图片">
            <a:extLst>
              <a:ext uri="{FF2B5EF4-FFF2-40B4-BE49-F238E27FC236}">
                <a16:creationId xmlns:a16="http://schemas.microsoft.com/office/drawing/2014/main" id="{B268D39D-71D5-CA1D-5A4B-0981F984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025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E04F8-B592-D1A3-8AAE-81AA2D22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5D051-DACC-B66A-A116-F0B65481A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图片">
            <a:extLst>
              <a:ext uri="{FF2B5EF4-FFF2-40B4-BE49-F238E27FC236}">
                <a16:creationId xmlns:a16="http://schemas.microsoft.com/office/drawing/2014/main" id="{135BC081-EB38-3F0B-E419-33FB40436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2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18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3AF7D-CE5C-BB14-37C6-238C5CAA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B2722-58C1-CBB3-47A4-F080BB1E6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 descr="图片">
            <a:extLst>
              <a:ext uri="{FF2B5EF4-FFF2-40B4-BE49-F238E27FC236}">
                <a16:creationId xmlns:a16="http://schemas.microsoft.com/office/drawing/2014/main" id="{8CDF202E-2B26-5B53-0019-A8BE9B23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2337" y="0"/>
            <a:ext cx="163366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16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EB20B28-80B3-4AD7-5D13-BA537C1A5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143" y="721048"/>
            <a:ext cx="10285714" cy="5161905"/>
          </a:xfrm>
        </p:spPr>
      </p:pic>
    </p:spTree>
    <p:extLst>
      <p:ext uri="{BB962C8B-B14F-4D97-AF65-F5344CB8AC3E}">
        <p14:creationId xmlns:p14="http://schemas.microsoft.com/office/powerpoint/2010/main" val="117501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6558C-AA8B-94C5-8EF3-C4D8E7D0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47897-6280-4470-E5AF-03AEB2202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图片">
            <a:extLst>
              <a:ext uri="{FF2B5EF4-FFF2-40B4-BE49-F238E27FC236}">
                <a16:creationId xmlns:a16="http://schemas.microsoft.com/office/drawing/2014/main" id="{587A28E5-DA74-02BB-7606-38E6C8EA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0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219E8-AE97-31FE-661E-9397A5FDA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5318B-1FDE-B6AD-FD69-D319BC924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图片">
            <a:extLst>
              <a:ext uri="{FF2B5EF4-FFF2-40B4-BE49-F238E27FC236}">
                <a16:creationId xmlns:a16="http://schemas.microsoft.com/office/drawing/2014/main" id="{B860CF69-F3A2-9D9F-6AC2-E13D7E04B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0151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B3507-DFA7-6945-E1B3-7C1354CE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2B48F-4A3B-BD5E-95D4-3963604C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图片">
            <a:extLst>
              <a:ext uri="{FF2B5EF4-FFF2-40B4-BE49-F238E27FC236}">
                <a16:creationId xmlns:a16="http://schemas.microsoft.com/office/drawing/2014/main" id="{509D52AD-36BB-E209-F7BD-2D4CD7EF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79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B49CC-B0C8-24DC-07C7-23A6702F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7EE59-051E-50F6-BD20-95E54FB9D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A48513-0F70-32E3-D42A-FFB1733D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28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5BF1A-76B5-DE60-3F76-0F2ACE0C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46357-B5E7-6B17-14DE-8C04F5AA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7052B4-427D-4753-29F6-9B09F28B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图片">
            <a:extLst>
              <a:ext uri="{FF2B5EF4-FFF2-40B4-BE49-F238E27FC236}">
                <a16:creationId xmlns:a16="http://schemas.microsoft.com/office/drawing/2014/main" id="{B9CA48FE-FE10-8F33-D7E6-908EC39C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2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E6AFB-F67D-D10A-D745-B6650B4C3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06ABD-EE6D-5D18-AD8B-A663DD04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FC1379-6A6D-F033-4C28-D21C61509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图片">
            <a:extLst>
              <a:ext uri="{FF2B5EF4-FFF2-40B4-BE49-F238E27FC236}">
                <a16:creationId xmlns:a16="http://schemas.microsoft.com/office/drawing/2014/main" id="{BF397FBA-3864-7A97-9E5F-0D17240B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FCD85-E296-2E4F-F887-22ED6DFD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9B14C-F98C-3D77-331D-B00235E8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C16B5-3633-408B-6418-4D04E85C1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 descr="图片">
            <a:extLst>
              <a:ext uri="{FF2B5EF4-FFF2-40B4-BE49-F238E27FC236}">
                <a16:creationId xmlns:a16="http://schemas.microsoft.com/office/drawing/2014/main" id="{23CAC60B-016F-7432-BE90-6520DC514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83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51E21-87DE-544F-67ED-7BB7D51B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7E7E2-6F26-96EE-8CC6-86AAC4C2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BA204C-9609-7229-F8A3-85E3B7188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20" name="Picture 4" descr="图片">
            <a:extLst>
              <a:ext uri="{FF2B5EF4-FFF2-40B4-BE49-F238E27FC236}">
                <a16:creationId xmlns:a16="http://schemas.microsoft.com/office/drawing/2014/main" id="{99F718C1-6BD8-F792-85A2-55C1B86E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6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37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宽屏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Tianhang Yuan</dc:creator>
  <cp:lastModifiedBy>Tianhang Yuan</cp:lastModifiedBy>
  <cp:revision>1</cp:revision>
  <dcterms:created xsi:type="dcterms:W3CDTF">2024-02-26T14:23:53Z</dcterms:created>
  <dcterms:modified xsi:type="dcterms:W3CDTF">2024-02-26T14:32:22Z</dcterms:modified>
</cp:coreProperties>
</file>